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D405A-D1CE-42B8-B5F2-C7D5E7617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82221E-5D3D-4F47-95C8-B8385F2F1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C2885A-318E-42C7-9618-CE7A92A7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3E177E-CDC5-4314-B51D-8EA56E6B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8E93F3-01DD-4163-8FA3-CF8F955E2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2165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ABE5C-0B54-4093-8ADC-F54CC5D5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1A8E6D-49C0-4585-BAE4-5F6C81E72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0334DE-8CE9-4F70-8DA3-C54A16A8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711B04-6E3E-4911-8F4B-CB1E9BA0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712263-D48A-4257-946A-90FE9B4F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369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738D4C-C0AA-4A5A-A95F-014FC693B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1F3EA1-1505-492D-9B06-0119910C9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A15CEE-249B-4FF5-9454-182B4BE5D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DBFD97-78F1-47DD-9138-2B4BF0A92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170AE5-6BBD-4D2C-AF69-AC14082D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481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BEA52-FAD2-4D2D-8157-CA911510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158923-BC3F-433B-88AC-7713A64BB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6F50B6-84A9-4B1E-9096-3EEB2DDD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A51F91-81A3-4AAC-BAA6-53205EF5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D0D7D3-E731-4E2B-B12A-17DCC59B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842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204C6-CD22-4668-8609-015F1E71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E0BDE8-3B45-41AF-BD39-0F30B3E99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9CA98-8794-4B8E-94C9-29F5DBF7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424649-8F52-494D-97DE-3ACBCE76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BBF5A0-C3B3-4D92-97E2-16CB0025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443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8F020-59A9-4123-9EC2-D9D64AED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58DC7D-BFB7-4C71-AE91-754403DF9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CD909E-ACF3-4A8E-A1FB-1B40A35C8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D2F4F5-CA60-47B5-AC57-50EB5AFF4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3F23E1-CECC-4D1D-AEE7-0891DAFA3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150D2A-DE11-4350-B27D-DECCEBC5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5078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3CF45-B0E4-40FC-94A4-60007AE7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E71FDF-8235-4E6E-87F4-5F4825EC2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E0E785-99F1-4798-88F8-D8B046D86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D43640-855C-423A-99F8-CA94C6EB2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96E16D6-595B-417C-9C50-5FC3E7BC6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8E4F43-5B31-477A-8B0D-BC6EB8D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684CEC-58F0-48AB-9E3D-135136EEA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84B31B-8E6D-4935-8938-C0A20261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465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249CE-1E79-4AFA-BCD5-8C121F58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A5A231-506E-43BD-9064-5378503C8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F236C79-DCE2-4479-9ADF-198FA59D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B05135-70C2-4392-9ABB-EC48A611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572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7C9414-CE18-4871-9AA6-B1B1B7B67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B273DF-94D5-4834-9B58-C6F6201A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FB6647-D4A9-4DE4-BB90-177CFB197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458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F8D77-B4EA-40F9-A58D-7F8A2C13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37DF6-50BA-49C5-9CD8-997721937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9BF8CC-BE78-472F-B066-A6AC54648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3825FC-05E6-480B-A205-7BDDE69D9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4CBA38-66B6-44F4-BB6A-C2BD4CCC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E67D57-D9FE-493C-A133-0CD5B02E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068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B7DCC-1890-4CBE-84AB-F1240F8F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C81880E-6E7A-42B8-B12F-86124D440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56662C-27B0-478C-9182-3D1EB20D7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84D09D-B175-499C-9FB3-75C15849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7ECCD4-C24F-4B96-97E7-633F5F59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E52076-7C4E-4C20-9018-CD260061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930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D16BE1-5707-4A19-A21F-DA3945A3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1A918-FBA9-49C1-8961-5E42D8BD7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20D20D-594B-436B-A384-C324D232E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67526-F27C-4296-A0F0-1104E33F80D2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75E8F7-8D9B-4935-82F0-3E2C965AE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661A45-E3FA-4E13-866C-AA04A3F25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90A39-10B9-433A-9D99-5502689633F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19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99DD4-5085-4396-9E16-5EDF4E5D8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75846B-642C-4FD6-ADE9-4CED532263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1C50CC-F164-43A5-B958-BDFF20E8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5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2FF2D-45E9-4F06-8F94-9B12A2F0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86362B-4FCC-4912-8EA9-DB0E1290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07FEEF-F73F-479B-A876-1CAABA4D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4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F44FB-2C41-4C7A-9C7D-97C45737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831A5-1AE5-49E5-B184-B28F1FC45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B589AA-B464-4506-AEF2-2D7A1DBF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8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91056-7FAE-41E5-9826-D39B10A0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42311-2CCE-47E6-8083-D41336BAC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90F604-CFE2-4485-A367-20DA485B8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3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BA95A-B6F8-4378-81F5-05B3ABE0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0310B4-84F2-488C-98DC-32E9697B3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08E8B0-6541-4FFD-9253-11F4CC84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B92EB-3C89-4B7F-9F5E-EC367991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A73F34-00BE-49BE-BA3F-05CC0AFF4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3DCBCB-165D-422A-AB91-DDFB6F22C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4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93B44-DBFF-4A06-A65D-8FF3B389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BE85B0-F7AF-4F08-86C8-23E140DD8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4CA779-F5C0-4DE4-9D5F-28A5765E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41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47E6B-0C3A-4333-BE58-39CAD70B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C1B0D5-D4A0-406E-81D3-DF61DE54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B76F88-CFAB-4CD8-93E9-2BB11DF2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03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518A0-6ED4-46EC-AB83-69EEC3D0F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CE5DAC-39F7-4D02-A34A-1498E54DE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E877CA-0ACC-48EB-ACB8-E705EA05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50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17F632-EA48-47D8-B94F-725D7E9F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332D75-0020-4F76-A6FC-046B8BE9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CBFE1D-DA96-452C-AC3F-3C570DBE7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2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2C8BC-093C-4681-9C54-B977F1E3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508F64-B129-4FA0-B587-DBF9533B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0033111-9822-4E44-82D0-BF489AEC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23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47C0-7DDC-46E6-820D-95F5A4F6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9CB2E5-EEAE-4A81-952E-80DB49B88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29DA1B-2B6D-43D9-B97C-C082EC0A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15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C9F62-7878-4D70-A6EA-0C8E2DB5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442109-8FAB-48E6-A465-B9ABF27FE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9D1A9F-CB7A-4D5B-8BC1-1C08BD39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46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B6619-79A9-4AAB-B467-06BAA8D5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664DC6-CC41-477C-86D0-661C3B6AC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5E66DA-7913-413E-AACA-87AD09BB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CBD4D-CEDB-41D9-B82F-5BAB1983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89189B-A83F-4DDA-901A-8BA5B3854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9C11B3-75CC-4DAB-9FC7-E1234F6A1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69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BBB5B-FF5F-4F83-9AD2-7D81D065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C93087-E667-4449-8DFB-7F4A9F1CC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1A39B5-62AD-4C26-AC2E-AD6B31FBE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88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EF9B1-353C-43BB-BDC4-A800F5892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3DE182-B42F-46BB-A7A1-D3F1760B2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6DD8BD-47C9-4110-AF26-A78061AA8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76B9C1D-F434-4E21-9972-D2AD3F9AA894}"/>
              </a:ext>
            </a:extLst>
          </p:cNvPr>
          <p:cNvSpPr/>
          <p:nvPr/>
        </p:nvSpPr>
        <p:spPr>
          <a:xfrm>
            <a:off x="1283008" y="4961877"/>
            <a:ext cx="5610225" cy="879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Si no le ponemos </a:t>
            </a:r>
            <a:r>
              <a:rPr lang="es-419" dirty="0" err="1"/>
              <a:t>exact</a:t>
            </a:r>
            <a:r>
              <a:rPr lang="es-419" dirty="0"/>
              <a:t> lo de home también aparece en </a:t>
            </a:r>
            <a:r>
              <a:rPr lang="es-419" dirty="0" err="1"/>
              <a:t>contact</a:t>
            </a:r>
            <a:r>
              <a:rPr lang="es-419" dirty="0"/>
              <a:t> y </a:t>
            </a:r>
            <a:r>
              <a:rPr lang="es-419" dirty="0" err="1"/>
              <a:t>about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480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0C247-C1E6-49FB-BADC-5D66EC19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B70931-D564-4FB0-AC87-AABCF83AE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F54AC4-0528-4B31-B026-ECAEB13C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D3A251B-F4C6-4946-A8DE-3DDBC32B8866}"/>
              </a:ext>
            </a:extLst>
          </p:cNvPr>
          <p:cNvSpPr/>
          <p:nvPr/>
        </p:nvSpPr>
        <p:spPr>
          <a:xfrm>
            <a:off x="1283008" y="4961877"/>
            <a:ext cx="5610225" cy="879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err="1"/>
              <a:t>Tambuén</a:t>
            </a:r>
            <a:r>
              <a:rPr lang="es-419" dirty="0"/>
              <a:t> se puede así en home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74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AFF5B-0EBC-4023-B161-7B540A8F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3E163B-92F4-465A-A87C-CB897A46B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06389E-9556-42AD-9D7F-B5BAFA6B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02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2DBC6-2CFF-4970-A8A3-B5D1A6F9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78A966-5140-447D-877D-4E85BC261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5C423E-E8F2-44F8-8A91-AB034BCF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7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FC3CD-5EAB-4A78-BEDB-484BB52E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D21137-B893-4B98-BDC8-DBB435BEA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AC0719-8F0C-461D-8121-D65ECBB8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7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F4920-A2FC-4C6D-876D-97B93E5D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767343-4B39-41F1-B6CE-C79FCB2A6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FB1C0A-C82A-473A-A5EB-2BE504B5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8A1D12A-E2A9-453C-A078-3E4A0638C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34" t="38473" r="6875" b="34166"/>
          <a:stretch/>
        </p:blipFill>
        <p:spPr>
          <a:xfrm>
            <a:off x="561974" y="887412"/>
            <a:ext cx="37052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8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E3AB8-7A38-4503-BC3E-B85639E4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83C7B1-F48C-4C0E-8C0B-E38479D2D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A460EC-3720-41EB-8315-C14D3920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6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638D4-CA93-449A-98E7-20562E69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B72518-7FC1-4FA3-8800-43D7EE0FB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464D5C-52B4-4B7E-A598-671E01A6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04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D8A32-BEE4-4B30-B4AA-BDF0BEEA6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91117C-4C5A-4AEE-BBA9-16D12EA24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344E03-9D19-4AF1-A847-2E5DCA91A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3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1108D-DB37-491F-BB31-8282F6A0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992825-105A-4B99-B9E9-A7906DA44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AA395C-C87B-42EB-8DEC-35CB2B74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38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74AA1-8649-4278-A388-BB5447BE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D3E5D6-5504-4781-83A1-97198D19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6C82B4-4317-4467-BE46-05700EC1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64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FBCB8-691F-460E-AF70-D2A7CCC2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2D31C8-9845-4DAE-98BE-5B5CBE3D6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9993FC-F052-4BEE-BAFF-3124CF77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5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D0507-94FB-4316-8F1A-D2ECAB5C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5A7D2-5621-4A9D-AA35-8B99A3663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32B87E-FCE0-4F7B-ACF4-B753633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47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35436-14F8-4CD1-913D-A43DFD6D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B626CE-582D-4B3E-A8C2-4FAAA240D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B65471-4BDE-42E6-B28D-ADD51766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55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BADA6-8AB8-4FA9-8BBA-6FB93F80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E0579E-EA0C-4CD9-9E9E-1414BD21E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B29E83-B14E-4979-907C-78108027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57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880F3-E856-4B75-B695-D07A5FE7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FF89BF-2104-4613-94E3-135C64DC7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B47515-4F8D-45F0-AA7E-52B5DCA2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0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0A37A-2F54-482C-88B9-D51301774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0CA331-E61D-4797-A942-42D007A98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C6BA29-6BEF-4BD5-90B3-9377798D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0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BA530-9731-40AC-AD4B-4FFC050A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C19F1E-CA22-4598-BA08-180728EA5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8524B9-0244-4B83-AE12-09EB65A9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2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6EFAC-A234-4A25-94E8-F58AA410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21E2B6-90BC-4245-9CB1-1094FA674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492EF6-1B65-4B43-A44A-4010E065A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8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93528-5601-46B7-9570-F8F1978B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2B9009-7904-4175-BAF9-F346F6A0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EC6E91-E940-4FC6-B59D-8468464F5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0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2CAB0-9E5C-4BF1-A68C-0058031E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C6271A-CD6E-4E8F-8C49-23862359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B78C0F-1226-4626-9FAF-ACA99514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90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6F4E2-9234-4205-B354-9EB956B9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5FFFAC-4E1E-4687-86F1-ECED8D7D5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9FAE44-675C-4FEB-B442-FB2FBDF0C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30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CE988-3F03-48CF-B185-43C43963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E2C882-82F6-42E6-9ACF-533979851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A47AEF-AD70-4B1D-8417-904EC15D7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95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B2854-3169-43BD-ABFF-C97B4791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C0AE85-73D3-4EBD-8D35-7DE906F2B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3B23C8-0B83-4ADC-BEFF-C0751584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20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A8373-B0B5-4026-9678-BAECC9B6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2B910A-B2EE-471C-8EF7-47C6F5272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210E1A-167F-4C21-AE2E-C039B82F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66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1D6B9-9B11-4D25-93E5-D1A85F9D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977FE5-FAE6-4F01-80F1-3BD17D22C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BFB896-A91F-443F-9B08-88855C49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17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33664-A5B4-4758-9DA4-57023185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D8E53F-10C4-4CB7-A885-C26BB2798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C796E6-8B0C-4B86-8B75-93879B90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66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0078F-76E1-415D-834E-C271F681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E8EEEE-4EDC-462F-8351-C5AD05964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626D4F-A6BF-4AD0-B8B7-7E34614C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28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1F74E-4783-4616-A4BC-03349B7F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2A3A1-1FBA-4F64-A122-7D4A4B25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5F3E1B-3ACB-4CC7-8F2C-2E3098C8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DC04135-DCB0-4A7C-B004-DACAF5CB4375}"/>
              </a:ext>
            </a:extLst>
          </p:cNvPr>
          <p:cNvSpPr/>
          <p:nvPr/>
        </p:nvSpPr>
        <p:spPr>
          <a:xfrm>
            <a:off x="590550" y="1295400"/>
            <a:ext cx="5610225" cy="395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26362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0F152E-73F9-4DB5-9C55-7D824587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35F2FD-083C-417B-94F0-465893E9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A18A04-AAC8-4953-B410-B30A9DE5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38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E4E2B-F677-46B9-8BAF-B114C7A6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CB1587-B586-459C-913D-CF17A482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FD57F0-D81C-4850-BB16-1CBED9CE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2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766B4-8CC3-4180-86C9-6ACD38E7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68C699-237B-4724-929F-8DF3F9BA6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73053D-848C-4FCC-92DB-6F02D9391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76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27677-B430-4E0D-B72E-BD80ED86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B2F5D9-D2D6-4685-B9F5-231574B4E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B17D97-5C2A-4698-95EC-2A57EE8D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82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14FCF-B3BC-475F-891F-BDB92D644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A7C63E-4157-4259-9A16-BE9A473FC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FF44AD-C1C7-4D78-B68C-21E039BF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77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E42B9-1C41-4D54-A910-3EB078BB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A0A088-6755-43DB-9E71-C40382FF6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13884A-E19D-4D27-A58F-63F490EF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53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FDD6D-631C-46AE-808A-490D3141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B4696C-9A9A-4F36-9C9B-4B1FCA811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25231C-7608-4F1C-BCFF-5EE3FE4B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47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F0A85-3A19-4791-BF6A-61FBE6EE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6F8E5A-B4E9-4544-A370-B5E68C9B6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869AC5-17AC-4CC8-90BC-E9F2301E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57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77E98-6BFF-4D76-A583-1987440A0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B4BE72-E1FA-4BB0-BD00-1C7DF017F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F25005-6529-4F78-8496-1B9AB37DC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680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C8E68-D558-4EE3-9B24-577331AC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E5992B-37FA-4062-A6D5-E0A291A3B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7C7DE3-162F-4ED6-9966-0FE87E37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B0134-70CF-485D-A4CF-063EB7CF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BFA69-8E4C-47E2-A3AE-C57F2B1BF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AE46E1-40B3-4720-B239-24560634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78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487C9-F9FD-4F87-BC38-CCEC2378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08C01A-FCB2-4B7A-B2A9-BF0C20FB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A2AE39-799A-4193-80A9-9A6DE4C1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56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8149B-42EA-4A04-94F6-91212404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0495D-B2D5-4042-B53F-676CF85B9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C90651-41AA-4E14-BBF7-86143439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24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CBD8D-BD50-4FEA-9D3A-BFF899FC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941222-D565-4467-A0DC-501E6A2C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641F9E-23D0-4AD1-9DAD-B3820DD0C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7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017BB-CF2B-4430-A98B-FDF5A3BB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722D80-1AA8-4486-814F-8822495F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9463CD-65B2-49F5-90FD-F2414D8C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3FDFA-517E-4BCC-9C45-D14E31AE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62E0E9-0C2E-4CB7-9F50-6FCF6D54F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9285C7-4D05-46E0-AE6F-533898BA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2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1B1CF-CB02-415C-925F-B9023169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66DCDF-64D5-42D6-A03B-20604E256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284D90-1D0B-4071-ACCB-E3A70FB6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434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20</Words>
  <Application>Microsoft Office PowerPoint</Application>
  <PresentationFormat>Panorámica</PresentationFormat>
  <Paragraphs>2</Paragraphs>
  <Slides>62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</cp:revision>
  <dcterms:created xsi:type="dcterms:W3CDTF">2021-12-07T04:39:01Z</dcterms:created>
  <dcterms:modified xsi:type="dcterms:W3CDTF">2021-12-07T05:42:03Z</dcterms:modified>
</cp:coreProperties>
</file>